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FE330-06A4-40AD-9CF8-D9BF05F39A0D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50CAD-8590-40CE-9DA6-7C07E3E966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115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50CAD-8590-40CE-9DA6-7C07E3E9667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903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50CAD-8590-40CE-9DA6-7C07E3E9667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02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C7EA-5CC3-D7AC-CA51-258317EAB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80938-D3C1-BA2A-55C1-C4B6720CB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AA234-47BE-9E86-C9EA-80379E12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A9675-1A2F-2189-DC87-83736444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26189-9FA3-7FF6-E2B7-718C3963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255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1496-473B-F4B3-E786-A5349252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A4AFF-EBBF-F75F-027A-1350E2956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46CF5-80CF-BEC7-19F6-1EC04D01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A780A-7C8F-238B-BAF7-2F024042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7EBE-B261-3ADE-3407-A548F746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962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2EBA8-6B0B-2AB8-1468-44AA57D6E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84143-B9E8-AE74-8469-49514C0C3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CA5BF-CD50-D986-BFFD-1A26818C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E843-7548-FF05-31CA-3AB99986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888DA-256C-2CF1-3A01-744FC6A8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33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0F87-5BB3-C613-4057-AFEBA09F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F450-ED56-5BBB-EA10-772B9FA8D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C45BC-2415-98CD-ED23-6E2DA200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00D37-476A-6F64-DB1B-E4F66841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96F5-CB95-C04C-97B5-D5E4691C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871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4541-A0DF-B0A2-54C5-CB34C112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CA4F8-6297-791F-3EF7-E8282E6A7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ECF3-27C6-583C-1F41-D84C6C95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CAAC1-15E3-75F2-FD12-2BF8C400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94018-0F1B-1C5E-7AB5-E114A24A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38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E0F7-52B1-7DCF-93C6-343CD09B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45FAA-A415-CA19-DD2C-A7D5E9FEC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46D38-EF7E-C605-0822-A4940DD4A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06CA3-8772-5AD7-8AA9-648289CD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F9764-8CC5-6B7B-88D6-4C13B2E9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261CB-1300-2C57-591F-2505CC2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4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71F7-A02F-F383-9AC4-54B74AA8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96BB1-9C26-9B46-4EFF-380F73466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08E29-CD23-3E4D-AFDE-3C1285EA8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C2200-AAB3-2821-F75A-DFFB0C35B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6C302-0B27-B99F-FAB4-E19427AFD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B05D7-37EA-1BE2-FA58-5B740BFB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A559CE-D96F-5E21-A56F-804A2E6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CFCAA-6354-B102-8654-55A74EEB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95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BF14-3A6A-7901-233F-6DE6F8B3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EDA0E-5C56-73EC-297F-41497BC8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D7AB2-BB32-1D51-82C4-BC72D4C9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C83B0-C61B-F2D4-3B92-41135E41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75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AC91D-10A6-4877-74E5-BCFBD575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332DE-2092-31B5-3CA0-D8E67BED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A167-5391-9228-F87E-A23A202D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50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D87F-2954-6AF6-0DD1-E42C81C9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29083-B3EF-752A-28EA-C5B6CF24C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16C39-EEB4-E40E-29AE-25CE45B0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1D21C-23BC-5280-01A9-ED25D04D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FC92B-F105-05DD-83C5-60DC9034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7CADA-6FF2-919B-3FB5-BF5A639D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806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7C25-8F7F-B8AF-AC9E-54586E7A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B3B5F7-6C26-8062-D499-91589B44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8B2F9-9D9D-787F-42C8-CA2B34B5B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380AB-F31E-0F64-16D2-032422BA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B2588-9068-F545-7D10-9B0FA5A4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20F1-D747-9594-2574-5DCD4096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628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6E3D7-B342-60D7-399E-EF30F7A3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AE312-B95C-64D5-9304-C86BFDF5D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46140-42CE-9B67-1915-14613C220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B9E3D-1382-4DA7-97A8-9C104A1C020B}" type="datetimeFigureOut">
              <a:rPr lang="sk-SK" smtClean="0"/>
              <a:t>11. 5. 2026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94589-AFA3-70DB-D717-85B84066A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30859-E112-5C15-5899-503B6FB77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1F7776-AE7C-40CA-9C26-D2D924ACA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817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AC619-A443-4259-2B6D-08F048B0C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9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1EEFF-C0F6-C781-4839-24CB7384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0B622-695C-0300-08B7-2DF7C0A7A0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8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A69FE-54DA-C6A2-DB34-7D556F62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37870-01C3-A242-A4A9-290D623056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36CCA-A242-C393-475C-66EC4580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7AAC9-04EA-837C-0A81-7C0A23CAF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68183-FA84-C69B-E6D4-35228C7500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3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FE12E-BC2A-E214-1661-3CC403FDBF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3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1105F-618C-3E7D-A85E-D72B2895D8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Widescreen</PresentationFormat>
  <Paragraphs>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Marko Michal</dc:creator>
  <cp:lastModifiedBy>Marko Michal</cp:lastModifiedBy>
  <cp:revision>1</cp:revision>
  <dcterms:created xsi:type="dcterms:W3CDTF">2026-05-11T19:32:42Z</dcterms:created>
  <dcterms:modified xsi:type="dcterms:W3CDTF">2026-05-11T19:42:36Z</dcterms:modified>
</cp:coreProperties>
</file>